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277" r:id="rId4"/>
    <p:sldId id="259" r:id="rId5"/>
    <p:sldId id="263" r:id="rId6"/>
    <p:sldId id="278" r:id="rId7"/>
    <p:sldId id="279" r:id="rId8"/>
    <p:sldId id="274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F446-F464-4767-BC65-D8D5DB05AF2E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338FE-93DB-4383-BFA8-3A32EDE8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6FF8-77AE-4568-BE3F-86A2064A36A7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EN%20CUONG\Desktop\h&#224;\tieng%20trong%20truong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81000" y="38354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   Giáo viên: ĐÀO THỊ KIM ANH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600200" y="2616200"/>
            <a:ext cx="5867400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Arial" charset="0"/>
                <a:cs typeface="Arial" charset="0"/>
              </a:rPr>
              <a:t>Môn: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Toán</a:t>
            </a:r>
          </a:p>
          <a:p>
            <a:pPr algn="ctr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Bài: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Luyện tập (tr.52)</a:t>
            </a:r>
            <a:endParaRPr lang="en-US" alt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438400" y="42926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    Lớp: 1A4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úa"/>
          <p:cNvPicPr>
            <a:picLocks noChangeAspect="1" noChangeArrowheads="1"/>
          </p:cNvPicPr>
          <p:nvPr/>
        </p:nvPicPr>
        <p:blipFill>
          <a:blip r:embed="rId2"/>
          <a:srcRect l="5833" t="4444" r="66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ÔN BÀI CŨ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úa"/>
          <p:cNvPicPr>
            <a:picLocks noChangeAspect="1" noChangeArrowheads="1"/>
          </p:cNvPicPr>
          <p:nvPr/>
        </p:nvPicPr>
        <p:blipFill>
          <a:blip r:embed="rId2"/>
          <a:srcRect l="5833" t="4444" r="66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95400" y="10668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47800" y="1844457"/>
            <a:ext cx="1447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+ 1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+ 1 = 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+ 1 = 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+ 1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+ 1 =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29000" y="1844457"/>
            <a:ext cx="1447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+ 2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+ 2 = 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+ 2 = 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+ 2 =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81600" y="1828800"/>
            <a:ext cx="1447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+ 3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+ 3 = 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+ 3 = 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010400" y="1828800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+ 4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+ 4 =  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67000" y="1828800"/>
            <a:ext cx="68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540044" y="1843548"/>
            <a:ext cx="685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309852" y="1796844"/>
            <a:ext cx="68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153400" y="1811592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17" grpId="0"/>
      <p:bldP spid="18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úa"/>
          <p:cNvPicPr>
            <a:picLocks noChangeAspect="1" noChangeArrowheads="1"/>
          </p:cNvPicPr>
          <p:nvPr/>
        </p:nvPicPr>
        <p:blipFill>
          <a:blip r:embed="rId2"/>
          <a:srcRect l="5833" t="4444" r="66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71600" y="14478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95400" y="2310824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+ 2 =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+ 1 = 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38400" y="2293616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048000" y="2299021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+ 3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+ 1 = 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191000" y="2284273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876800" y="2284273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+ 3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+ 1 = 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019800" y="2267065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629400" y="2272470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+ 5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+ 0 = 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772400" y="2257722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imag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48350"/>
            <a:ext cx="1066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438400" y="2133600"/>
            <a:ext cx="4114800" cy="1652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NGHỈ GIỮA GIỜ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07" name="tieng trong tr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17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úa"/>
          <p:cNvPicPr>
            <a:picLocks noChangeAspect="1" noChangeArrowheads="1"/>
          </p:cNvPicPr>
          <p:nvPr/>
        </p:nvPicPr>
        <p:blipFill>
          <a:blip r:embed="rId2"/>
          <a:srcRect l="5833" t="4444" r="66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43000" y="2082225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&gt;,&lt;, = 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95400" y="2945249"/>
            <a:ext cx="175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. . . 2 + 3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. . . 2 + 1  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76400" y="2928041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657600" y="2933446"/>
            <a:ext cx="1828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. . 5 + 0 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+ 3 . . . 4 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964860" y="2918699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943600" y="2906895"/>
            <a:ext cx="2438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+ 3 . . . 4 + 0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+ 0 . . . 0 + 1 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858000" y="2892147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574460" y="3562084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úa"/>
          <p:cNvPicPr>
            <a:picLocks noChangeAspect="1" noChangeArrowheads="1"/>
          </p:cNvPicPr>
          <p:nvPr/>
        </p:nvPicPr>
        <p:blipFill>
          <a:blip r:embed="rId2"/>
          <a:srcRect l="5833" t="4444" r="66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" name="Group 665"/>
          <p:cNvGraphicFramePr>
            <a:graphicFrameLocks noGrp="1"/>
          </p:cNvGraphicFramePr>
          <p:nvPr/>
        </p:nvGraphicFramePr>
        <p:xfrm>
          <a:off x="4724400" y="1905000"/>
          <a:ext cx="3810000" cy="3352802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541"/>
          <p:cNvSpPr txBox="1">
            <a:spLocks noChangeArrowheads="1"/>
          </p:cNvSpPr>
          <p:nvPr/>
        </p:nvSpPr>
        <p:spPr bwMode="auto">
          <a:xfrm>
            <a:off x="457200" y="1295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Group 625"/>
          <p:cNvGraphicFramePr>
            <a:graphicFrameLocks noGrp="1"/>
          </p:cNvGraphicFramePr>
          <p:nvPr/>
        </p:nvGraphicFramePr>
        <p:xfrm>
          <a:off x="914400" y="3733800"/>
          <a:ext cx="3124200" cy="1569720"/>
        </p:xfrm>
        <a:graphic>
          <a:graphicData uri="http://schemas.openxmlformats.org/drawingml/2006/table">
            <a:tbl>
              <a:tblPr/>
              <a:tblGrid>
                <a:gridCol w="781050"/>
                <a:gridCol w="781050"/>
                <a:gridCol w="800100"/>
                <a:gridCol w="762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632"/>
          <p:cNvGraphicFramePr>
            <a:graphicFrameLocks noGrp="1"/>
          </p:cNvGraphicFramePr>
          <p:nvPr/>
        </p:nvGraphicFramePr>
        <p:xfrm>
          <a:off x="1066800" y="1981200"/>
          <a:ext cx="2057400" cy="137477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Line 633"/>
          <p:cNvSpPr>
            <a:spLocks noChangeShapeType="1"/>
          </p:cNvSpPr>
          <p:nvPr/>
        </p:nvSpPr>
        <p:spPr bwMode="auto">
          <a:xfrm>
            <a:off x="2133600" y="2362200"/>
            <a:ext cx="0" cy="1524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634"/>
          <p:cNvSpPr>
            <a:spLocks noChangeShapeType="1"/>
          </p:cNvSpPr>
          <p:nvPr/>
        </p:nvSpPr>
        <p:spPr bwMode="auto">
          <a:xfrm>
            <a:off x="1600200" y="2667000"/>
            <a:ext cx="3810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636"/>
          <p:cNvSpPr txBox="1">
            <a:spLocks noChangeArrowheads="1"/>
          </p:cNvSpPr>
          <p:nvPr/>
        </p:nvSpPr>
        <p:spPr bwMode="auto">
          <a:xfrm>
            <a:off x="1981200" y="24384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8" name="Text Box 637"/>
          <p:cNvSpPr txBox="1">
            <a:spLocks noChangeArrowheads="1"/>
          </p:cNvSpPr>
          <p:nvPr/>
        </p:nvSpPr>
        <p:spPr bwMode="auto">
          <a:xfrm>
            <a:off x="1981200" y="28956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9" name="Text Box 638"/>
          <p:cNvSpPr txBox="1">
            <a:spLocks noChangeArrowheads="1"/>
          </p:cNvSpPr>
          <p:nvPr/>
        </p:nvSpPr>
        <p:spPr bwMode="auto">
          <a:xfrm>
            <a:off x="2590800" y="24384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0" name="Text Box 639"/>
          <p:cNvSpPr txBox="1">
            <a:spLocks noChangeArrowheads="1"/>
          </p:cNvSpPr>
          <p:nvPr/>
        </p:nvSpPr>
        <p:spPr bwMode="auto">
          <a:xfrm>
            <a:off x="2590800" y="2895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1" name="Text Box 650"/>
          <p:cNvSpPr txBox="1">
            <a:spLocks noChangeArrowheads="1"/>
          </p:cNvSpPr>
          <p:nvPr/>
        </p:nvSpPr>
        <p:spPr bwMode="auto">
          <a:xfrm>
            <a:off x="5715000" y="26670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2" name="Text Box 651"/>
          <p:cNvSpPr txBox="1">
            <a:spLocks noChangeArrowheads="1"/>
          </p:cNvSpPr>
          <p:nvPr/>
        </p:nvSpPr>
        <p:spPr bwMode="auto">
          <a:xfrm>
            <a:off x="6400800" y="26670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3" name="Text Box 652"/>
          <p:cNvSpPr txBox="1">
            <a:spLocks noChangeArrowheads="1"/>
          </p:cNvSpPr>
          <p:nvPr/>
        </p:nvSpPr>
        <p:spPr bwMode="auto">
          <a:xfrm>
            <a:off x="5715000" y="32766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4" name="Text Box 656"/>
          <p:cNvSpPr txBox="1">
            <a:spLocks noChangeArrowheads="1"/>
          </p:cNvSpPr>
          <p:nvPr/>
        </p:nvSpPr>
        <p:spPr bwMode="auto">
          <a:xfrm>
            <a:off x="6400800" y="32766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5" name="Text Box 657"/>
          <p:cNvSpPr txBox="1">
            <a:spLocks noChangeArrowheads="1"/>
          </p:cNvSpPr>
          <p:nvPr/>
        </p:nvSpPr>
        <p:spPr bwMode="auto">
          <a:xfrm>
            <a:off x="5715000" y="46482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6" name="Text Box 658"/>
          <p:cNvSpPr txBox="1">
            <a:spLocks noChangeArrowheads="1"/>
          </p:cNvSpPr>
          <p:nvPr/>
        </p:nvSpPr>
        <p:spPr bwMode="auto">
          <a:xfrm>
            <a:off x="5715000" y="39624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7" name="Text Box 659"/>
          <p:cNvSpPr txBox="1">
            <a:spLocks noChangeArrowheads="1"/>
          </p:cNvSpPr>
          <p:nvPr/>
        </p:nvSpPr>
        <p:spPr bwMode="auto">
          <a:xfrm>
            <a:off x="6400800" y="39624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8" name="Text Box 660"/>
          <p:cNvSpPr txBox="1">
            <a:spLocks noChangeArrowheads="1"/>
          </p:cNvSpPr>
          <p:nvPr/>
        </p:nvSpPr>
        <p:spPr bwMode="auto">
          <a:xfrm>
            <a:off x="7315200" y="33528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9" name="Text Box 661"/>
          <p:cNvSpPr txBox="1">
            <a:spLocks noChangeArrowheads="1"/>
          </p:cNvSpPr>
          <p:nvPr/>
        </p:nvSpPr>
        <p:spPr bwMode="auto">
          <a:xfrm>
            <a:off x="7239000" y="26670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0" name="Text Box 662"/>
          <p:cNvSpPr txBox="1">
            <a:spLocks noChangeArrowheads="1"/>
          </p:cNvSpPr>
          <p:nvPr/>
        </p:nvSpPr>
        <p:spPr bwMode="auto">
          <a:xfrm>
            <a:off x="8001000" y="26670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31" name="Text Box 666"/>
          <p:cNvSpPr txBox="1">
            <a:spLocks noChangeArrowheads="1"/>
          </p:cNvSpPr>
          <p:nvPr/>
        </p:nvSpPr>
        <p:spPr bwMode="auto">
          <a:xfrm>
            <a:off x="1905000" y="42672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2" name="Text Box 667"/>
          <p:cNvSpPr txBox="1">
            <a:spLocks noChangeArrowheads="1"/>
          </p:cNvSpPr>
          <p:nvPr/>
        </p:nvSpPr>
        <p:spPr bwMode="auto">
          <a:xfrm>
            <a:off x="1905000" y="48006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3" name="Text Box 668"/>
          <p:cNvSpPr txBox="1">
            <a:spLocks noChangeArrowheads="1"/>
          </p:cNvSpPr>
          <p:nvPr/>
        </p:nvSpPr>
        <p:spPr bwMode="auto">
          <a:xfrm>
            <a:off x="2743200" y="48006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4" name="Text Box 669"/>
          <p:cNvSpPr txBox="1">
            <a:spLocks noChangeArrowheads="1"/>
          </p:cNvSpPr>
          <p:nvPr/>
        </p:nvSpPr>
        <p:spPr bwMode="auto">
          <a:xfrm>
            <a:off x="3505200" y="48006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35" name="Text Box 670"/>
          <p:cNvSpPr txBox="1">
            <a:spLocks noChangeArrowheads="1"/>
          </p:cNvSpPr>
          <p:nvPr/>
        </p:nvSpPr>
        <p:spPr bwMode="auto">
          <a:xfrm>
            <a:off x="2667000" y="42672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6" name="Text Box 671"/>
          <p:cNvSpPr txBox="1">
            <a:spLocks noChangeArrowheads="1"/>
          </p:cNvSpPr>
          <p:nvPr/>
        </p:nvSpPr>
        <p:spPr bwMode="auto">
          <a:xfrm>
            <a:off x="3505200" y="42672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914400" y="6858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Viết kết quả phép cộng: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r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9" name="WordArt 5" descr="90%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229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pct90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Ch©n thµnh c¶m ¬n </a:t>
            </a:r>
          </a:p>
          <a:p>
            <a:pPr algn="ctr"/>
            <a:r>
              <a:rPr lang="pt-BR" sz="3600" b="1" kern="1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pct90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c¸c </a:t>
            </a:r>
            <a:r>
              <a:rPr lang="pt-BR" sz="3600" b="1" kern="1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pct90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thÇy, </a:t>
            </a:r>
            <a:r>
              <a:rPr lang="pt-BR" sz="36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pct90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c« gi¸o!</a:t>
            </a:r>
            <a:endParaRPr lang="en-US" sz="36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pattFill prst="pct90">
                <a:fgClr>
                  <a:srgbClr val="0000FF"/>
                </a:fgClr>
                <a:bgClr>
                  <a:srgbClr val="FFFFFF"/>
                </a:bgClr>
              </a:patt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16391" name="Picture 7" descr="blumen-pflanzen04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4495800"/>
            <a:ext cx="1428750" cy="1428750"/>
          </a:xfrm>
          <a:prstGeom prst="rect">
            <a:avLst/>
          </a:prstGeom>
          <a:noFill/>
        </p:spPr>
      </p:pic>
      <p:pic>
        <p:nvPicPr>
          <p:cNvPr id="16392" name="Picture 8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990600" cy="1381125"/>
          </a:xfrm>
          <a:prstGeom prst="rect">
            <a:avLst/>
          </a:prstGeom>
          <a:noFill/>
        </p:spPr>
      </p:pic>
      <p:pic>
        <p:nvPicPr>
          <p:cNvPr id="16394" name="Picture 10" descr="BT0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724400"/>
            <a:ext cx="1143000" cy="1030288"/>
          </a:xfrm>
          <a:prstGeom prst="rect">
            <a:avLst/>
          </a:prstGeom>
          <a:noFill/>
        </p:spPr>
      </p:pic>
      <p:pic>
        <p:nvPicPr>
          <p:cNvPr id="16395" name="Picture 11" descr="BT02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800600"/>
            <a:ext cx="1071563" cy="1085850"/>
          </a:xfrm>
          <a:prstGeom prst="rect">
            <a:avLst/>
          </a:prstGeom>
          <a:noFill/>
        </p:spPr>
      </p:pic>
      <p:pic>
        <p:nvPicPr>
          <p:cNvPr id="16396" name="Picture 12" descr="BT0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724400"/>
            <a:ext cx="990600" cy="1030288"/>
          </a:xfrm>
          <a:prstGeom prst="rect">
            <a:avLst/>
          </a:prstGeom>
          <a:noFill/>
        </p:spPr>
      </p:pic>
      <p:pic>
        <p:nvPicPr>
          <p:cNvPr id="16397" name="Picture 13" descr="BT02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953000"/>
            <a:ext cx="1071563" cy="1085850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038600" y="5557838"/>
            <a:ext cx="1376363" cy="1223962"/>
            <a:chOff x="340" y="278"/>
            <a:chExt cx="549" cy="514"/>
          </a:xfrm>
        </p:grpSpPr>
        <p:pic>
          <p:nvPicPr>
            <p:cNvPr id="16399" name="Picture 15" descr="3d butterfly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5" y="278"/>
              <a:ext cx="504" cy="294"/>
            </a:xfrm>
            <a:prstGeom prst="rect">
              <a:avLst/>
            </a:prstGeom>
            <a:noFill/>
          </p:spPr>
        </p:pic>
        <p:pic>
          <p:nvPicPr>
            <p:cNvPr id="16400" name="Picture 16" descr="Book-03-june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" y="504"/>
              <a:ext cx="330" cy="2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 - &amp;quot;ÔN BÀI CŨ&amp;quot;&quot;/&gt;&lt;property id=&quot;20307&quot; value=&quot;281&quot;/&gt;&lt;/object&gt;&lt;object type=&quot;3&quot; unique_id=&quot;10006&quot;&gt;&lt;property id=&quot;20148&quot; value=&quot;5&quot;/&gt;&lt;property id=&quot;20300&quot; value=&quot;Slide 3&quot;/&gt;&lt;property id=&quot;20307&quot; value=&quot;27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270</Words>
  <Application>Microsoft Office PowerPoint</Application>
  <PresentationFormat>On-screen Show (4:3)</PresentationFormat>
  <Paragraphs>110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ÔN BÀI CŨ</vt:lpstr>
      <vt:lpstr>Slide 3</vt:lpstr>
      <vt:lpstr>Slide 4</vt:lpstr>
      <vt:lpstr>Slide 5</vt:lpstr>
      <vt:lpstr>Slide 6</vt:lpstr>
      <vt:lpstr>Slide 7</vt:lpstr>
      <vt:lpstr>Slide 8</vt:lpstr>
    </vt:vector>
  </TitlesOfParts>
  <Company>La Hai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phuxuan</dc:creator>
  <cp:lastModifiedBy>Kim Anh</cp:lastModifiedBy>
  <cp:revision>19</cp:revision>
  <dcterms:created xsi:type="dcterms:W3CDTF">2013-10-14T00:27:51Z</dcterms:created>
  <dcterms:modified xsi:type="dcterms:W3CDTF">2016-10-30T06:59:27Z</dcterms:modified>
</cp:coreProperties>
</file>